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9C0C-F6B7-45AD-A4B7-51F4684D8052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03CA4-D330-4E0D-82DF-E10AF20FC3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334248" cy="538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157161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나의 </a:t>
            </a:r>
            <a:r>
              <a:rPr lang="ko-KR" altLang="en-US" dirty="0" err="1"/>
              <a:t>아이피</a:t>
            </a:r>
            <a:r>
              <a:rPr lang="ko-KR" altLang="en-US" dirty="0"/>
              <a:t> 주소 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rot="10800000" flipV="1">
            <a:off x="4357686" y="1785926"/>
            <a:ext cx="135732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69117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직선 화살표 연결선 4"/>
          <p:cNvCxnSpPr/>
          <p:nvPr/>
        </p:nvCxnSpPr>
        <p:spPr>
          <a:xfrm flipV="1">
            <a:off x="2786050" y="1357298"/>
            <a:ext cx="378621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16" y="150017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아이피</a:t>
            </a:r>
            <a:r>
              <a:rPr lang="ko-KR" altLang="en-US" dirty="0"/>
              <a:t> 적음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3116"/>
            <a:ext cx="3409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86578" y="3429000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222.233.62.199/32 </a:t>
            </a:r>
            <a:r>
              <a:rPr lang="ko-KR" altLang="en-US" dirty="0"/>
              <a:t>적음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3857620" y="2714620"/>
            <a:ext cx="3071834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15206" y="435769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21</a:t>
            </a:r>
            <a:endParaRPr lang="ko-KR" altLang="en-US" dirty="0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4286248" y="2714620"/>
            <a:ext cx="2714644" cy="257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72330" y="507207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21 </a:t>
            </a:r>
            <a:r>
              <a:rPr lang="ko-KR" altLang="en-US" dirty="0"/>
              <a:t>적음</a:t>
            </a:r>
          </a:p>
        </p:txBody>
      </p:sp>
      <p:cxnSp>
        <p:nvCxnSpPr>
          <p:cNvPr id="16" name="직선 화살표 연결선 15"/>
          <p:cNvCxnSpPr/>
          <p:nvPr/>
        </p:nvCxnSpPr>
        <p:spPr>
          <a:xfrm rot="16200000" flipH="1">
            <a:off x="4250529" y="3250405"/>
            <a:ext cx="3214710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43768" y="592933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클릭 하면 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6715172" cy="49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2285984" y="3000372"/>
            <a:ext cx="1928826" cy="357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405686" cy="50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47665" y="410391"/>
            <a:ext cx="416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https://www.ncloud24.com/index.php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rot="10800000" flipV="1">
            <a:off x="3428992" y="71435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rot="5400000" flipH="1" flipV="1">
            <a:off x="6250793" y="1035827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15206" y="7857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클릭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685804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직선 연결선 4"/>
          <p:cNvCxnSpPr/>
          <p:nvPr/>
        </p:nvCxnSpPr>
        <p:spPr>
          <a:xfrm flipV="1">
            <a:off x="4643438" y="2714620"/>
            <a:ext cx="3286148" cy="1500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15338" y="2428868"/>
            <a:ext cx="21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회원아이디 </a:t>
            </a:r>
            <a:r>
              <a:rPr lang="en-US" altLang="ko-KR" dirty="0"/>
              <a:t>:bgj000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4357686" y="4286256"/>
            <a:ext cx="342902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8148" y="400050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회원비밀번호 </a:t>
            </a:r>
            <a:r>
              <a:rPr lang="en-US" altLang="ko-KR" dirty="0"/>
              <a:t>1q2w3e4r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4214810" y="5429264"/>
            <a:ext cx="335758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3500430" y="4857760"/>
            <a:ext cx="1643074" cy="571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643834" y="5286388"/>
            <a:ext cx="150016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네모안에</a:t>
            </a:r>
            <a:r>
              <a:rPr lang="ko-KR" altLang="en-US" dirty="0"/>
              <a:t> 거 적음</a:t>
            </a:r>
          </a:p>
        </p:txBody>
      </p:sp>
      <p:cxnSp>
        <p:nvCxnSpPr>
          <p:cNvPr id="17" name="Shape 16"/>
          <p:cNvCxnSpPr>
            <a:endCxn id="15" idx="0"/>
          </p:cNvCxnSpPr>
          <p:nvPr/>
        </p:nvCxnSpPr>
        <p:spPr>
          <a:xfrm>
            <a:off x="5143504" y="5000636"/>
            <a:ext cx="3250413" cy="2857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7048496" cy="48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로그인 하고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0004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클릭</a:t>
            </a:r>
          </a:p>
        </p:txBody>
      </p:sp>
      <p:cxnSp>
        <p:nvCxnSpPr>
          <p:cNvPr id="6" name="직선 화살표 연결선 5"/>
          <p:cNvCxnSpPr/>
          <p:nvPr/>
        </p:nvCxnSpPr>
        <p:spPr>
          <a:xfrm rot="16200000" flipH="1">
            <a:off x="4357686" y="1428736"/>
            <a:ext cx="185738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735811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직선 화살표 연결선 3"/>
          <p:cNvCxnSpPr/>
          <p:nvPr/>
        </p:nvCxnSpPr>
        <p:spPr>
          <a:xfrm rot="5400000" flipH="1" flipV="1">
            <a:off x="1857356" y="2357430"/>
            <a:ext cx="385765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57686" y="7857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클릭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69147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직선 화살표 연결선 4"/>
          <p:cNvCxnSpPr/>
          <p:nvPr/>
        </p:nvCxnSpPr>
        <p:spPr>
          <a:xfrm rot="16200000" flipV="1">
            <a:off x="3393273" y="1107265"/>
            <a:ext cx="3857652" cy="2643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0430" y="2142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클릭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262810" cy="485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직선 화살표 연결선 3"/>
          <p:cNvCxnSpPr/>
          <p:nvPr/>
        </p:nvCxnSpPr>
        <p:spPr>
          <a:xfrm rot="5400000" flipH="1" flipV="1">
            <a:off x="2464579" y="2250273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86182" y="3571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클릭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7548562" cy="473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직선 화살표 연결선 3"/>
          <p:cNvCxnSpPr/>
          <p:nvPr/>
        </p:nvCxnSpPr>
        <p:spPr>
          <a:xfrm rot="5400000" flipH="1" flipV="1">
            <a:off x="2393141" y="1893083"/>
            <a:ext cx="328614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14876" y="6429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클릭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40</Words>
  <Application>Microsoft Office PowerPoint</Application>
  <PresentationFormat>화면 슬라이드 쇼(4:3)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jjjjjkkk</dc:creator>
  <cp:lastModifiedBy>User</cp:lastModifiedBy>
  <cp:revision>9</cp:revision>
  <dcterms:created xsi:type="dcterms:W3CDTF">2019-08-03T00:17:30Z</dcterms:created>
  <dcterms:modified xsi:type="dcterms:W3CDTF">2019-09-17T21:47:26Z</dcterms:modified>
</cp:coreProperties>
</file>