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7DD8F3-19E3-426F-965D-6CD9A96A2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7B44D45-947C-4840-B9D7-3D32430AB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871DEC-DE9D-4D87-995B-528FD83C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3C88F0-4DB8-420D-82C0-D1C37F55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B9C901-EFBD-4FF2-8288-FFA9D987E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779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21F288-8A98-4C5A-8944-1149FC13B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4AFFDC9-40F3-40C3-8F8F-4834D8537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C506B9-33CA-4727-BB0F-FEC1CD37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2E7B70-3329-45ED-B940-F5727139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6DE674-0D77-4C52-9F49-9A053C0E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96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837877F-0597-4A84-A4E1-D6AC0CF3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8740158-5821-4B1D-AC7C-E339253F6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E68A6-5116-472E-A957-AC0BFDCC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D1517D-531C-45C2-9FD1-225CDAE27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377B6E-32BA-4E42-9ACC-10F0B3E90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27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9D2EFA-5DF0-472B-BF9B-6B613F8B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E9FCE4-F61B-4B44-A40F-C0A87F082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B4748F-4267-443E-9FDC-55B4DC8C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AD17CA-A9DF-4171-9835-4FC9A0A5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FF443D-2727-49D6-982F-ADA43586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72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18C33C-456F-42EB-94AE-0DA3C3940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22FC58-922B-4455-BAA1-ACF242018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CE40B8-865E-48B5-842C-18BC1A80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3E798B-58BC-48F2-9DEF-D2A3B887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2B40D3-5CD4-4647-90FB-3DD34A3B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014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2910C4-4968-49A4-B93E-A1F93402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3AACDE-E53C-434A-B504-B8C12332B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710C91F-A23A-42D9-A39E-317A912DD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A97F04C-1AAE-427F-90D1-5DB9FFD8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7A3303D-480F-4DC9-9E3B-FEDE7675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0D4929-953C-4D39-93F8-A899A55C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12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5E50C9-626A-49F6-997E-3DBB94981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6A817CF-C27B-4A8A-896F-0C4C00BBD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E7E1D33-A992-44EE-9673-356F36953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1F00BC1-7FCC-4C54-A9EF-4EDB2B905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4190408-2C32-48F4-AD98-E2D5579BF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1C3EDA0-6505-41B0-AE21-AB639B008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1D1FBAC-91AF-41E8-869D-5FBC867C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52AA5E7-10C7-496E-843A-E1BA62F4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00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7A47C3-29AD-4C67-A849-B351ADB3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1426A44-EFAE-4C89-BD00-FF4DA9AC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5FE4356-2078-49F1-AE4D-941D5DC5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BD8A3DC-A733-41B6-B942-21D8E44F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23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DF584C3-765C-4B7D-9DB5-B05CCF62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1D6E4F7-444C-4C97-AB61-31B53CF3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3E12C06-174E-4E56-B286-2319C087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7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72711-74FA-4552-BBD0-1F8E2211E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F81FBE-E569-415C-9D2C-06ACD64B8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FA50469-07CC-454C-AE8E-D0B406A10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7070BFF-9260-495A-89E1-9444FC5C9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F34027-F396-4D4A-B896-D99BF457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DE60D5-B272-4048-B79C-FBD78A19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308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951B50-BA75-4DD0-ABF5-F056989E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E796B1A-44E6-440A-AA76-EFFB0E3FF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85F938-771D-4AF9-8A90-296A17716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8F38573-B2B5-487A-A839-19771462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712618C-C9B0-4932-916F-2843AF6A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B8DEB2-7A11-413D-A2FE-EA3C63BF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84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225E217-E6B5-4700-BA9F-302B1064E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06B764-C365-433A-9695-9C10EC705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B0A554-E751-45A6-AE1F-5D243925A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6724-81EA-4AB5-95CD-2F35CEAAD129}" type="datetimeFigureOut">
              <a:rPr lang="ko-KR" altLang="en-US" smtClean="0"/>
              <a:t>2022-03-07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D352F1-5FB3-4EE2-9CFE-A7035C93D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6A83A7-B3C6-4D97-996D-E7C876257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DF80A-FED1-4E48-9288-655EF6E19E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393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1197441-D613-41F5-9409-36B0BAFBD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126" y="37626"/>
            <a:ext cx="8049748" cy="6782747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ED1E8226-4994-4054-B1B7-B1B2DF362FFB}"/>
              </a:ext>
            </a:extLst>
          </p:cNvPr>
          <p:cNvSpPr/>
          <p:nvPr/>
        </p:nvSpPr>
        <p:spPr>
          <a:xfrm>
            <a:off x="6684885" y="4314549"/>
            <a:ext cx="2512382" cy="6391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33C5BFC-E4EB-4C09-B037-68C8E4A036B7}"/>
              </a:ext>
            </a:extLst>
          </p:cNvPr>
          <p:cNvSpPr/>
          <p:nvPr/>
        </p:nvSpPr>
        <p:spPr>
          <a:xfrm>
            <a:off x="4236128" y="5647679"/>
            <a:ext cx="2512382" cy="6391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EF12EB-9207-4988-B5A9-DB410EDCF7BA}"/>
              </a:ext>
            </a:extLst>
          </p:cNvPr>
          <p:cNvSpPr txBox="1"/>
          <p:nvPr/>
        </p:nvSpPr>
        <p:spPr>
          <a:xfrm>
            <a:off x="7643674" y="5782609"/>
            <a:ext cx="290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F: -&gt; G:</a:t>
            </a:r>
            <a:r>
              <a:rPr lang="ko-KR" altLang="en-US" b="1" dirty="0">
                <a:solidFill>
                  <a:srgbClr val="FF0000"/>
                </a:solidFill>
              </a:rPr>
              <a:t>로 파일 복사</a:t>
            </a:r>
            <a:r>
              <a:rPr lang="en-US" altLang="ko-KR" b="1" dirty="0">
                <a:solidFill>
                  <a:srgbClr val="FF0000"/>
                </a:solidFill>
              </a:rPr>
              <a:t>/</a:t>
            </a:r>
            <a:r>
              <a:rPr lang="ko-KR" altLang="en-US" b="1" dirty="0">
                <a:solidFill>
                  <a:srgbClr val="FF0000"/>
                </a:solidFill>
              </a:rPr>
              <a:t>이동</a:t>
            </a:r>
          </a:p>
        </p:txBody>
      </p:sp>
    </p:spTree>
    <p:extLst>
      <p:ext uri="{BB962C8B-B14F-4D97-AF65-F5344CB8AC3E}">
        <p14:creationId xmlns:p14="http://schemas.microsoft.com/office/powerpoint/2010/main" val="337201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3421B18-AF7B-43A4-87DE-63C92FE7F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943" y="666364"/>
            <a:ext cx="6192114" cy="552527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6FF2D13B-01B5-47E8-B0C8-1DC7DE73FFE4}"/>
              </a:ext>
            </a:extLst>
          </p:cNvPr>
          <p:cNvSpPr/>
          <p:nvPr/>
        </p:nvSpPr>
        <p:spPr>
          <a:xfrm>
            <a:off x="5173326" y="4706434"/>
            <a:ext cx="1171490" cy="10225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6C0418-0A7E-4324-B9A1-1AD1258CFEC6}"/>
              </a:ext>
            </a:extLst>
          </p:cNvPr>
          <p:cNvSpPr txBox="1"/>
          <p:nvPr/>
        </p:nvSpPr>
        <p:spPr>
          <a:xfrm>
            <a:off x="7119892" y="5898019"/>
            <a:ext cx="4979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내부 파일서버로 복사</a:t>
            </a:r>
            <a:r>
              <a:rPr lang="en-US" altLang="ko-KR" b="1" dirty="0">
                <a:solidFill>
                  <a:srgbClr val="FF0000"/>
                </a:solidFill>
              </a:rPr>
              <a:t>/</a:t>
            </a:r>
            <a:r>
              <a:rPr lang="ko-KR" altLang="en-US" b="1" dirty="0">
                <a:solidFill>
                  <a:srgbClr val="FF0000"/>
                </a:solidFill>
              </a:rPr>
              <a:t>이동시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최대 속도가 </a:t>
            </a:r>
            <a:r>
              <a:rPr lang="en-US" altLang="ko-KR" b="1" dirty="0">
                <a:solidFill>
                  <a:srgbClr val="FF0000"/>
                </a:solidFill>
              </a:rPr>
              <a:t>60</a:t>
            </a:r>
            <a:r>
              <a:rPr lang="ko-KR" altLang="en-US" b="1" dirty="0">
                <a:solidFill>
                  <a:srgbClr val="FF0000"/>
                </a:solidFill>
              </a:rPr>
              <a:t>대 </a:t>
            </a:r>
            <a:r>
              <a:rPr lang="en-US" altLang="ko-KR" b="1" dirty="0">
                <a:solidFill>
                  <a:srgbClr val="FF0000"/>
                </a:solidFill>
              </a:rPr>
              <a:t>Mbps</a:t>
            </a:r>
            <a:r>
              <a:rPr lang="ko-KR" altLang="en-US" b="1" dirty="0">
                <a:solidFill>
                  <a:srgbClr val="FF0000"/>
                </a:solidFill>
              </a:rPr>
              <a:t>밖에 나오지 않음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이상태에서는 외부 인터넷 속도가 현저히 느림</a:t>
            </a:r>
          </a:p>
        </p:txBody>
      </p:sp>
    </p:spTree>
    <p:extLst>
      <p:ext uri="{BB962C8B-B14F-4D97-AF65-F5344CB8AC3E}">
        <p14:creationId xmlns:p14="http://schemas.microsoft.com/office/powerpoint/2010/main" val="197219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137EFEB8-9325-4B4C-B83B-55C86F730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993" y="1190312"/>
            <a:ext cx="9774014" cy="4477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D8C316-5A8D-404A-B64C-02D26AF47677}"/>
              </a:ext>
            </a:extLst>
          </p:cNvPr>
          <p:cNvSpPr txBox="1"/>
          <p:nvPr/>
        </p:nvSpPr>
        <p:spPr>
          <a:xfrm>
            <a:off x="1941403" y="4153195"/>
            <a:ext cx="638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Ping </a:t>
            </a:r>
            <a:r>
              <a:rPr lang="ko-KR" altLang="en-US" b="1" dirty="0">
                <a:solidFill>
                  <a:srgbClr val="FF0000"/>
                </a:solidFill>
              </a:rPr>
              <a:t>실행 위치는 서버에서 </a:t>
            </a:r>
            <a:r>
              <a:rPr lang="en-US" altLang="ko-KR" b="1" dirty="0">
                <a:solidFill>
                  <a:srgbClr val="FF0000"/>
                </a:solidFill>
              </a:rPr>
              <a:t>168.126.63.1 </a:t>
            </a:r>
            <a:r>
              <a:rPr lang="ko-KR" altLang="en-US" b="1" dirty="0">
                <a:solidFill>
                  <a:srgbClr val="FF0000"/>
                </a:solidFill>
              </a:rPr>
              <a:t>로 </a:t>
            </a:r>
            <a:r>
              <a:rPr lang="en-US" altLang="ko-KR" b="1" dirty="0">
                <a:solidFill>
                  <a:srgbClr val="FF0000"/>
                </a:solidFill>
              </a:rPr>
              <a:t>ping </a:t>
            </a:r>
            <a:r>
              <a:rPr lang="ko-KR" altLang="en-US" b="1" dirty="0">
                <a:solidFill>
                  <a:srgbClr val="FF0000"/>
                </a:solidFill>
              </a:rPr>
              <a:t>전송 </a:t>
            </a:r>
            <a:r>
              <a:rPr lang="en-US" altLang="ko-KR" b="1" dirty="0">
                <a:solidFill>
                  <a:srgbClr val="FF0000"/>
                </a:solidFill>
              </a:rPr>
              <a:t>test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9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와이드스크린</PresentationFormat>
  <Paragraphs>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youngsik Ahn</dc:creator>
  <cp:lastModifiedBy>youngsik Ahn</cp:lastModifiedBy>
  <cp:revision>1</cp:revision>
  <dcterms:created xsi:type="dcterms:W3CDTF">2022-03-07T06:07:46Z</dcterms:created>
  <dcterms:modified xsi:type="dcterms:W3CDTF">2022-03-07T06:15:52Z</dcterms:modified>
</cp:coreProperties>
</file>