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00" d="100"/>
          <a:sy n="100" d="100"/>
        </p:scale>
        <p:origin x="2472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AC9995-4D5E-4A73-B050-1075932F900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7E50BD7-928E-466F-8882-67BD4C306372}" type="pres">
      <dgm:prSet presAssocID="{66AC9995-4D5E-4A73-B050-1075932F90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</dgm:ptLst>
  <dgm:cxnLst>
    <dgm:cxn modelId="{9F36C1A1-2EFE-42E4-BC1F-6352E53BFB19}" type="presOf" srcId="{66AC9995-4D5E-4A73-B050-1075932F900E}" destId="{C7E50BD7-928E-466F-8882-67BD4C306372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18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634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13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655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87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592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88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618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48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2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7F67-9014-4041-B2A0-DE6C6F93344A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87EF4-6D28-4A08-A2E3-060EBA23C5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73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아우러 서버구성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788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98374168"/>
              </p:ext>
            </p:extLst>
          </p:nvPr>
        </p:nvGraphicFramePr>
        <p:xfrm>
          <a:off x="2032000" y="719667"/>
          <a:ext cx="8128000" cy="643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282928" y="454253"/>
            <a:ext cx="3344934" cy="418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L4 Switch(</a:t>
            </a:r>
            <a:r>
              <a:rPr lang="ko-KR" altLang="en-US" dirty="0" smtClean="0"/>
              <a:t>로드밸런서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745108" y="2046094"/>
            <a:ext cx="1906474" cy="638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WebServer</a:t>
            </a:r>
            <a:r>
              <a:rPr lang="en-US" altLang="ko-KR" dirty="0" smtClean="0"/>
              <a:t> 1</a:t>
            </a:r>
            <a:endParaRPr lang="ko-KR" alt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469626" y="2046094"/>
            <a:ext cx="1906474" cy="638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WebServer</a:t>
            </a:r>
            <a:r>
              <a:rPr lang="en-US" altLang="ko-KR" dirty="0" smtClean="0"/>
              <a:t> 2</a:t>
            </a:r>
            <a:endParaRPr lang="ko-KR" alt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119658" y="3838512"/>
            <a:ext cx="1906474" cy="880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DB Server</a:t>
            </a:r>
          </a:p>
          <a:p>
            <a:pPr algn="ctr"/>
            <a:r>
              <a:rPr lang="en-US" altLang="ko-KR" dirty="0" smtClean="0"/>
              <a:t>(Master)</a:t>
            </a:r>
            <a:endParaRPr lang="ko-KR" alt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119658" y="5318267"/>
            <a:ext cx="1906474" cy="880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DB Server</a:t>
            </a:r>
          </a:p>
          <a:p>
            <a:pPr algn="ctr"/>
            <a:r>
              <a:rPr lang="en-US" altLang="ko-KR" dirty="0" smtClean="0"/>
              <a:t>(Slave)</a:t>
            </a:r>
            <a:endParaRPr lang="ko-KR" altLang="en-US" dirty="0"/>
          </a:p>
        </p:txBody>
      </p:sp>
      <p:cxnSp>
        <p:nvCxnSpPr>
          <p:cNvPr id="11" name="Straight Arrow Connector 10"/>
          <p:cNvCxnSpPr>
            <a:endCxn id="6" idx="0"/>
          </p:cNvCxnSpPr>
          <p:nvPr/>
        </p:nvCxnSpPr>
        <p:spPr>
          <a:xfrm flipH="1">
            <a:off x="4698345" y="873107"/>
            <a:ext cx="1271802" cy="11729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>
            <a:off x="5955395" y="873107"/>
            <a:ext cx="1467468" cy="11729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8" idx="0"/>
          </p:cNvCxnSpPr>
          <p:nvPr/>
        </p:nvCxnSpPr>
        <p:spPr>
          <a:xfrm>
            <a:off x="4698345" y="2684208"/>
            <a:ext cx="1374550" cy="1154304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8" idx="0"/>
          </p:cNvCxnSpPr>
          <p:nvPr/>
        </p:nvCxnSpPr>
        <p:spPr>
          <a:xfrm flipH="1">
            <a:off x="6072895" y="2684208"/>
            <a:ext cx="1349968" cy="1154304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  <a:endCxn id="9" idx="0"/>
          </p:cNvCxnSpPr>
          <p:nvPr/>
        </p:nvCxnSpPr>
        <p:spPr>
          <a:xfrm>
            <a:off x="6072895" y="4719484"/>
            <a:ext cx="0" cy="598783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60498" y="2134318"/>
            <a:ext cx="1598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200" dirty="0" smtClean="0"/>
              <a:t>4vCore 4G</a:t>
            </a:r>
          </a:p>
          <a:p>
            <a:pPr marL="285750" indent="-285750">
              <a:buFontTx/>
              <a:buChar char="-"/>
            </a:pPr>
            <a:r>
              <a:rPr lang="en-US" altLang="ko-KR" sz="1200" dirty="0" smtClean="0"/>
              <a:t>HDD 100GB</a:t>
            </a:r>
            <a:endParaRPr lang="en-US" altLang="ko-KR" sz="1200" b="1" dirty="0" smtClean="0"/>
          </a:p>
          <a:p>
            <a:pPr marL="285750" indent="-285750">
              <a:buFontTx/>
              <a:buChar char="-"/>
            </a:pP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서비스중</a:t>
            </a:r>
            <a:r>
              <a:rPr lang="en-US" altLang="ko-KR" sz="1200" b="1" dirty="0" smtClean="0"/>
              <a:t>)</a:t>
            </a:r>
            <a:endParaRPr lang="ko-KR" alt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489848" y="2134318"/>
            <a:ext cx="1598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200" dirty="0" smtClean="0"/>
              <a:t>4vCore 4G</a:t>
            </a:r>
          </a:p>
          <a:p>
            <a:pPr marL="285750" indent="-285750">
              <a:buFontTx/>
              <a:buChar char="-"/>
            </a:pPr>
            <a:r>
              <a:rPr lang="en-US" altLang="ko-KR" sz="1200" dirty="0" smtClean="0"/>
              <a:t>HDD 100GB</a:t>
            </a:r>
          </a:p>
          <a:p>
            <a:pPr marL="285750" indent="-285750">
              <a:buFontTx/>
              <a:buChar char="-"/>
            </a:pPr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추가 증설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23023" y="4014961"/>
            <a:ext cx="1598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200" dirty="0" smtClean="0"/>
              <a:t>16vCore 32G</a:t>
            </a:r>
          </a:p>
          <a:p>
            <a:pPr marL="285750" indent="-285750">
              <a:buFontTx/>
              <a:buChar char="-"/>
            </a:pPr>
            <a:r>
              <a:rPr lang="en-US" altLang="ko-KR" sz="1200" dirty="0" smtClean="0"/>
              <a:t>SSD 200GB</a:t>
            </a:r>
          </a:p>
          <a:p>
            <a:pPr marL="285750" indent="-285750">
              <a:buFontTx/>
              <a:buChar char="-"/>
            </a:pPr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추가 증설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23023" y="5498257"/>
            <a:ext cx="1598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200" dirty="0" smtClean="0"/>
              <a:t>16vCore 32G</a:t>
            </a:r>
          </a:p>
          <a:p>
            <a:pPr marL="285750" indent="-285750">
              <a:buFontTx/>
              <a:buChar char="-"/>
            </a:pPr>
            <a:r>
              <a:rPr lang="en-US" altLang="ko-KR" sz="1200" dirty="0" smtClean="0"/>
              <a:t>SSD 200GB</a:t>
            </a:r>
          </a:p>
          <a:p>
            <a:pPr marL="285750" indent="-285750">
              <a:buFontTx/>
              <a:buChar char="-"/>
            </a:pPr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추가 증설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15112" y="4880375"/>
            <a:ext cx="1062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Replication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27862" y="495612"/>
            <a:ext cx="1598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추가 증설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58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Theme</vt:lpstr>
      <vt:lpstr>아우러 서버구성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아우러 서버구성</dc:title>
  <dc:creator>Registered User</dc:creator>
  <cp:lastModifiedBy>Registered User</cp:lastModifiedBy>
  <cp:revision>4</cp:revision>
  <dcterms:created xsi:type="dcterms:W3CDTF">2016-07-08T05:49:32Z</dcterms:created>
  <dcterms:modified xsi:type="dcterms:W3CDTF">2016-07-08T06:30:40Z</dcterms:modified>
</cp:coreProperties>
</file>